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>
      <p:cViewPr varScale="1">
        <p:scale>
          <a:sx n="117" d="100"/>
          <a:sy n="117" d="100"/>
        </p:scale>
        <p:origin x="1640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5FCBFD-E10C-4F6E-93DF-94CCEF02FD09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C0B778-2F7C-4137-B5A9-6C03B4C10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791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30" indent="-285704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16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942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069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19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321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447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57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E22A0BE-886D-4016-8161-14940B55358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64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333D-198A-406A-9710-158EC9D17C94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AC65-551C-459A-85C0-E19F1A5D88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951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4BAE4-9382-44B3-A04D-19278CFC2287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D012-629A-4218-B190-2E22EFF2EA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28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BDEC-D453-4838-9A6C-BB2CC0EA3650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7A84-C9F4-49A2-A16C-EC9AA74AF3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8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2CF1-5B43-4A67-9716-B04E062FF267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C232-C559-4B52-8EF1-028119EF7F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2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89360-1E27-4B58-8BAD-B85029D8D07E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4704-5254-4303-ACC5-74AD3225B0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106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7071-ECB1-4EE1-B8DB-E2CD376EC264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D420-59BB-4E57-86B9-C36E1B034F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606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1FA7-4E88-4EF4-B7BB-4AE683C5727C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EEF0C-08C3-42AC-8627-0C5EB1948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763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531-72DE-4EC8-AE0B-4865E1622D72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88D8-0643-4F6F-A7E4-2BAC66098D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6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FE3-9925-490E-B306-080E222A76BE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B687-EFBC-4C9C-A673-478F8FB1E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97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711B-2949-4944-9CA6-9CC73C6584A7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6EB4-D8FC-4267-BC64-92A6AFA08A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2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5AD2-E8AA-4165-805B-D64825B16ABE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F3CB-5BD9-440A-8DD7-D992D808D6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2F3FB2-2B59-4DA0-BF40-AC7331517111}" type="datetimeFigureOut">
              <a:rPr lang="ja-JP" altLang="en-US"/>
              <a:pPr>
                <a:defRPr/>
              </a:pPr>
              <a:t>2023/10/10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CFC96E-D4BD-4237-A2BE-587A73EC4E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10"/>
          <p:cNvSpPr txBox="1">
            <a:spLocks noChangeArrowheads="1"/>
          </p:cNvSpPr>
          <p:nvPr/>
        </p:nvSpPr>
        <p:spPr bwMode="auto">
          <a:xfrm>
            <a:off x="2873668" y="5740644"/>
            <a:ext cx="3311251" cy="60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100" b="1" dirty="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必要数をコピーし、すべての荷物の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側面に貼付してください。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8100" y="1268413"/>
            <a:ext cx="1092200" cy="13684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送付元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8100" y="2735263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内容</a:t>
            </a:r>
            <a:endParaRPr lang="en-US" altLang="ja-JP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数量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8100" y="3694113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使用</a:t>
            </a:r>
            <a:endParaRPr lang="en-US" altLang="ja-JP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場所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208088" y="55165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8100" y="4652963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備考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1208088" y="455771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208088" y="35988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208088" y="264001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38100" y="44450"/>
            <a:ext cx="8893175" cy="6477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zh-CN" sz="36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8</a:t>
            </a:r>
            <a:r>
              <a:rPr lang="en-US" altLang="ja-JP" sz="36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2</a:t>
            </a:r>
            <a:r>
              <a:rPr lang="zh-CN" altLang="en-US" sz="36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回日本公衆衛生学会総会</a:t>
            </a:r>
            <a:endParaRPr lang="ja-JP" altLang="en-US" sz="66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959850" y="44450"/>
            <a:ext cx="817563" cy="6477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B</a:t>
            </a:r>
            <a:endParaRPr lang="ja-JP" altLang="en-US" sz="3600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3085" name="テキスト ボックス 15"/>
          <p:cNvSpPr txBox="1">
            <a:spLocks noChangeArrowheads="1"/>
          </p:cNvSpPr>
          <p:nvPr/>
        </p:nvSpPr>
        <p:spPr bwMode="auto">
          <a:xfrm>
            <a:off x="5457825" y="1927225"/>
            <a:ext cx="44450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10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>
                <a:latin typeface="Arial" charset="0"/>
                <a:ea typeface="ＭＳ ゴシック" pitchFamily="49" charset="-128"/>
                <a:cs typeface="Arial" charset="0"/>
              </a:rPr>
              <a:t>貴社名、ご担当者名をご記入ください。</a:t>
            </a:r>
          </a:p>
        </p:txBody>
      </p:sp>
      <p:sp>
        <p:nvSpPr>
          <p:cNvPr id="3086" name="テキスト ボックス 16"/>
          <p:cNvSpPr txBox="1">
            <a:spLocks noChangeArrowheads="1"/>
          </p:cNvSpPr>
          <p:nvPr/>
        </p:nvSpPr>
        <p:spPr bwMode="auto">
          <a:xfrm>
            <a:off x="1208088" y="2852738"/>
            <a:ext cx="1583804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団体・企業名</a:t>
            </a:r>
            <a:r>
              <a:rPr lang="ja-JP" altLang="en-US" sz="1800" dirty="0"/>
              <a:t>：</a:t>
            </a:r>
            <a:endParaRPr lang="en-US" altLang="ja-JP" sz="18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担当者名：</a:t>
            </a:r>
            <a:endParaRPr lang="ja-JP" altLang="en-US" sz="18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208088" y="220503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208088" y="126841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208088" y="46529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208088" y="369411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208088" y="27352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2" name="テキスト ボックス 22"/>
          <p:cNvSpPr txBox="1">
            <a:spLocks noChangeArrowheads="1"/>
          </p:cNvSpPr>
          <p:nvPr/>
        </p:nvSpPr>
        <p:spPr bwMode="auto">
          <a:xfrm>
            <a:off x="1136575" y="692696"/>
            <a:ext cx="8712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テイクフリー（</a:t>
            </a:r>
            <a:r>
              <a:rPr lang="ja-JP" altLang="en-US" dirty="0"/>
              <a:t>つくば国際会議場）</a:t>
            </a:r>
          </a:p>
        </p:txBody>
      </p:sp>
      <p:sp>
        <p:nvSpPr>
          <p:cNvPr id="3093" name="テキスト ボックス 23"/>
          <p:cNvSpPr txBox="1">
            <a:spLocks noChangeArrowheads="1"/>
          </p:cNvSpPr>
          <p:nvPr/>
        </p:nvSpPr>
        <p:spPr bwMode="auto">
          <a:xfrm>
            <a:off x="1208088" y="2266950"/>
            <a:ext cx="540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会期中連絡先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72480" y="5661025"/>
            <a:ext cx="2574925" cy="11525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u="sng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着荷指定日時</a:t>
            </a:r>
            <a:endParaRPr lang="en-US" altLang="ja-JP" sz="2400" u="sng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10</a:t>
            </a: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月</a:t>
            </a: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30</a:t>
            </a: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日（月）</a:t>
            </a:r>
            <a:endParaRPr lang="en-US" altLang="ja-JP" sz="2400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14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時～</a:t>
            </a: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18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時着</a:t>
            </a:r>
          </a:p>
        </p:txBody>
      </p:sp>
      <p:sp>
        <p:nvSpPr>
          <p:cNvPr id="2" name="テキスト ボックス 34">
            <a:extLst>
              <a:ext uri="{FF2B5EF4-FFF2-40B4-BE49-F238E27FC236}">
                <a16:creationId xmlns:a16="http://schemas.microsoft.com/office/drawing/2014/main" id="{BD5E93EE-57D1-4DDF-B1DE-DA1A6023F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327" y="5654659"/>
            <a:ext cx="4445000" cy="138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送付先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つくば国際会議場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3350" algn="just">
              <a:buNone/>
            </a:pPr>
            <a:r>
              <a:rPr lang="en-US" altLang="ja-JP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〒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305-0032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茨城県つくば市竹園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2-20-3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小会議室３０３</a:t>
            </a:r>
            <a:endParaRPr lang="en-US" altLang="ja-JP" sz="11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133350" algn="just">
              <a:buNone/>
            </a:pPr>
            <a:r>
              <a:rPr lang="ja-JP" altLang="en-US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学会名：</a:t>
            </a:r>
            <a:r>
              <a:rPr lang="zh-CN" altLang="en-US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第</a:t>
            </a:r>
            <a:r>
              <a:rPr lang="en-US" altLang="zh-CN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8</a:t>
            </a:r>
            <a:r>
              <a:rPr lang="en-US" altLang="ja-JP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lang="zh-CN" altLang="en-US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回日本公衆衛生学会総会</a:t>
            </a:r>
            <a:endParaRPr lang="en-US" altLang="ja-JP" sz="11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133350" algn="just">
              <a:buNone/>
            </a:pP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　　　　　</a:t>
            </a:r>
            <a:r>
              <a:rPr lang="ja-JP" altLang="en-US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運営事務局　</a:t>
            </a:r>
            <a:r>
              <a:rPr lang="ja-JP" altLang="ja-JP" sz="11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宛</a:t>
            </a:r>
            <a:endParaRPr lang="en-US" altLang="ja-JP" sz="11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260350" indent="-127000" algn="just"/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16">
            <a:extLst>
              <a:ext uri="{FF2B5EF4-FFF2-40B4-BE49-F238E27FC236}">
                <a16:creationId xmlns:a16="http://schemas.microsoft.com/office/drawing/2014/main" id="{EABDA0C9-4559-EC1B-595A-F993AE806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136" y="3959277"/>
            <a:ext cx="55830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つくば国際会議場</a:t>
            </a:r>
            <a:r>
              <a:rPr lang="en-US" altLang="ja-JP" sz="1800" dirty="0"/>
              <a:t>1F </a:t>
            </a:r>
            <a:r>
              <a:rPr lang="ja-JP" altLang="en-US" sz="1800"/>
              <a:t>ホワイエ（インフォメーションボード）</a:t>
            </a:r>
            <a:endParaRPr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4" ma:contentTypeDescription="新しいドキュメントを作成します。" ma:contentTypeScope="" ma:versionID="ae4597d504a552069543d6656b7917ed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5a5b4e2688ef5c6f4d438dca896d160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854111-d1a5-4998-a696-13ef9044144d">
      <Terms xmlns="http://schemas.microsoft.com/office/infopath/2007/PartnerControls"/>
    </lcf76f155ced4ddcb4097134ff3c332f>
    <TaxCatchAll xmlns="503539c5-f8ad-4529-967e-8b02f2c9ab50" xsi:nil="true"/>
  </documentManagement>
</p:properties>
</file>

<file path=customXml/itemProps1.xml><?xml version="1.0" encoding="utf-8"?>
<ds:datastoreItem xmlns:ds="http://schemas.openxmlformats.org/officeDocument/2006/customXml" ds:itemID="{1819CF7E-17E9-4E5D-8020-36D020D29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55B0E6-2639-4A16-BA9E-D9B9261BF1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D94458-8B53-44D0-BCB6-FE99C48EFB9D}">
  <ds:schemaRefs>
    <ds:schemaRef ds:uri="http://schemas.microsoft.com/office/2006/metadata/properties"/>
    <ds:schemaRef ds:uri="http://schemas.microsoft.com/office/infopath/2007/PartnerControls"/>
    <ds:schemaRef ds:uri="d6854111-d1a5-4998-a696-13ef9044144d"/>
    <ds:schemaRef ds:uri="503539c5-f8ad-4529-967e-8b02f2c9ab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106</Words>
  <Application>Microsoft Macintosh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HGPｺﾞｼｯｸE</vt:lpstr>
      <vt:lpstr>游ゴシック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4_101JGES共催セミナー_共催荷物ラベル</dc:title>
  <dc:creator>sato</dc:creator>
  <cp:lastModifiedBy>吉野　裕介</cp:lastModifiedBy>
  <cp:revision>65</cp:revision>
  <cp:lastPrinted>2021-04-07T09:22:25Z</cp:lastPrinted>
  <dcterms:created xsi:type="dcterms:W3CDTF">2014-03-14T06:28:02Z</dcterms:created>
  <dcterms:modified xsi:type="dcterms:W3CDTF">2023-10-10T04:38:55Z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0x010100DDBBB2FD1EF1D04E8DBB06020AF43796</vt:lpwstr>
  </property>
  <property fmtid="{D5CDD505-2E9C-101B-9397-08002B2CF9AE}" pid="3" name="MediaServiceImageTags">
    <vt:lpwstr/>
  </property>
</Properties>
</file>